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4"/>
  </p:normalViewPr>
  <p:slideViewPr>
    <p:cSldViewPr snapToGrid="0" snapToObjects="1">
      <p:cViewPr>
        <p:scale>
          <a:sx n="70" d="100"/>
          <a:sy n="70" d="100"/>
        </p:scale>
        <p:origin x="4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73978-4C38-8047-8E5E-E6648B6BA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EC649-767C-A34C-85E1-838766A52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55FCF-BED4-1640-B0E1-2829270BE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92AA-5B1F-8B45-AFE9-8C7E3EE51302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D0883-1ECE-7D46-B35A-99EDC051F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28196-76FC-5A4B-8815-22A9295B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57A-ED2B-3941-8FF4-AE33D16F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3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5D07-9274-2740-9DC3-B4E316B0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2EA98-D9C4-9141-9BB3-5932264C1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DB92E-BACC-8D4F-84A0-C65C077ED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92AA-5B1F-8B45-AFE9-8C7E3EE51302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93500-2371-A942-B822-B8A6D49B7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4583A-4616-7940-AB55-C2B5AC646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57A-ED2B-3941-8FF4-AE33D16F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7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4D0334-38C7-0142-A952-64049BE13A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62F23-16BC-D64B-8C2F-0FBE42389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65F9E-34A4-FF43-9304-E370C2314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92AA-5B1F-8B45-AFE9-8C7E3EE51302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73408-83EC-E649-8CAA-CB4425E30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CF67A-3481-1549-BAEC-E6B3756F6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57A-ED2B-3941-8FF4-AE33D16F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5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9A172-CBEB-9443-9D93-0F3AE3FE0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BB810-4F06-B44B-8649-DF58CB096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E3615-B64B-7546-BC64-4E1A0D29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92AA-5B1F-8B45-AFE9-8C7E3EE51302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D816F-A572-274B-A617-EA42EBA3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E9190-84A3-AA4B-A51D-3B6699833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57A-ED2B-3941-8FF4-AE33D16F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40269-C479-1845-B364-00123347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0F8AB-6BBD-C84B-9634-F577C3BCD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F0B3B-FA10-1E40-A0A4-B2B6CA485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92AA-5B1F-8B45-AFE9-8C7E3EE51302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8B539-DA6A-2E44-891B-5B54D0C9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FD5C4-BDC1-F743-BBF1-5F36A344D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57A-ED2B-3941-8FF4-AE33D16F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0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C197E-12AD-E54B-98B9-59700A4D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F5334-F2B3-BD4C-B549-BB5299777B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1CD12-7846-8741-8A0E-0BA77D8B1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AA9AC-FF80-C340-B34F-AAD92F577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92AA-5B1F-8B45-AFE9-8C7E3EE51302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ACF80-0C65-6846-9A21-CA14A8E94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A748C-2E0E-EB4C-A4BD-A9FB5B64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57A-ED2B-3941-8FF4-AE33D16F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1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16EAA-9EB8-1847-A2DF-CCFF4191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3C47E-A6E5-F243-9776-2D006FB3E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EA785-5C48-3440-8AC2-796DC7EE1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25F7BA-D272-5A42-AB68-A6F7CB2BF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620A1A-2F3B-8842-9644-A7EF3F402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A65D0E-64EA-DD49-8DBE-FFA77E3D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92AA-5B1F-8B45-AFE9-8C7E3EE51302}" type="datetimeFigureOut">
              <a:rPr lang="en-US" smtClean="0"/>
              <a:t>2/25/18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9ECFCF-C1D8-C241-A963-4BD18C61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12EA0A-5D12-D143-B4CD-6D56D315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57A-ED2B-3941-8FF4-AE33D16F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C07C3-D3B4-964D-AE7B-2CA61EBF0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169D0C-CF64-1747-A9AA-783C9D69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92AA-5B1F-8B45-AFE9-8C7E3EE51302}" type="datetimeFigureOut">
              <a:rPr lang="en-US" smtClean="0"/>
              <a:t>2/25/18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1B2B1-B77A-1049-B035-2A622A2C6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7B7A3C-05D3-F745-9A4C-CAE0D862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57A-ED2B-3941-8FF4-AE33D16F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DBBE26-4950-EB46-8E00-63793F70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92AA-5B1F-8B45-AFE9-8C7E3EE51302}" type="datetimeFigureOut">
              <a:rPr lang="en-US" smtClean="0"/>
              <a:t>2/25/18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6BA5A2-6277-6741-93ED-98D530F32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6E875-82F0-054E-BE5F-4ADD6E55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57A-ED2B-3941-8FF4-AE33D16F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42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6FF12-AA72-864A-A938-3B0862CE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CF1CD-6BF3-E648-ADFE-38CD367FB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01B68-C0A6-504A-A25E-68C5839F4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23309-D9E3-1149-A408-7178DA12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92AA-5B1F-8B45-AFE9-8C7E3EE51302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DF2CB-DD5E-E94F-BA24-217D2E77A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609A7-4ED3-BF41-A97F-747EACAA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57A-ED2B-3941-8FF4-AE33D16F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5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386C7-06BC-B04D-A0DB-0157EFD96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843D93-C5D4-E748-B739-9B74BF382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B8BCF-C272-4145-BACD-A7ED7AF93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DC54B-7260-5E46-AE25-AD1A4B2A5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92AA-5B1F-8B45-AFE9-8C7E3EE51302}" type="datetimeFigureOut">
              <a:rPr lang="en-US" smtClean="0"/>
              <a:t>2/25/18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999642-C928-DF45-BD34-C3AE5D7C7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93D69-74FC-B943-B8CE-FD89FD18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1057A-ED2B-3941-8FF4-AE33D16F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5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1EC2B7-E4A7-8D45-9A4A-38835E759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E8D1B-A939-B94D-8ED8-50E832D9B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329BC-2D40-7448-BF46-23D7E646F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F92AA-5B1F-8B45-AFE9-8C7E3EE51302}" type="datetimeFigureOut">
              <a:rPr lang="en-US" smtClean="0"/>
              <a:t>2/25/18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BD421-C29E-2643-A1DA-E094B2C65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29BE7-8970-2A44-9616-F51487DEA8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1057A-ED2B-3941-8FF4-AE33D16FF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3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EE0262-BAA1-E14E-9121-F71420F453C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3510F-CF2E-E746-946A-3D16031AC058}"/>
              </a:ext>
            </a:extLst>
          </p:cNvPr>
          <p:cNvSpPr txBox="1"/>
          <p:nvPr/>
        </p:nvSpPr>
        <p:spPr>
          <a:xfrm>
            <a:off x="3741533" y="50799"/>
            <a:ext cx="5131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 Love of Thunder" panose="02000503000000020004" pitchFamily="2" charset="0"/>
              </a:rPr>
              <a:t>Damon Wilson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543F15-E6F0-BC46-BADB-DD9DD7B310DB}"/>
              </a:ext>
            </a:extLst>
          </p:cNvPr>
          <p:cNvSpPr txBox="1"/>
          <p:nvPr/>
        </p:nvSpPr>
        <p:spPr>
          <a:xfrm>
            <a:off x="248239" y="1042988"/>
            <a:ext cx="653832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Email:</a:t>
            </a:r>
            <a:r>
              <a:rPr lang="en-US" sz="2400" dirty="0">
                <a:solidFill>
                  <a:schemeClr val="bg1"/>
                </a:solidFill>
              </a:rPr>
              <a:t> </a:t>
            </a:r>
            <a:r>
              <a:rPr lang="en-US" sz="2400" dirty="0" err="1">
                <a:solidFill>
                  <a:schemeClr val="bg1"/>
                </a:solidFill>
              </a:rPr>
              <a:t>damon@laxgoalierat.com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School: </a:t>
            </a:r>
            <a:r>
              <a:rPr lang="en-US" sz="2400" dirty="0">
                <a:solidFill>
                  <a:schemeClr val="bg1"/>
                </a:solidFill>
              </a:rPr>
              <a:t>Montgomery High School, Class of ’99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Year: </a:t>
            </a:r>
            <a:r>
              <a:rPr lang="en-US" sz="2400" dirty="0">
                <a:solidFill>
                  <a:schemeClr val="bg1"/>
                </a:solidFill>
              </a:rPr>
              <a:t>Sophomore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Position</a:t>
            </a:r>
            <a:r>
              <a:rPr lang="en-US" sz="2400" dirty="0">
                <a:solidFill>
                  <a:schemeClr val="bg1"/>
                </a:solidFill>
              </a:rPr>
              <a:t>: Goalie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Club Team: </a:t>
            </a:r>
            <a:r>
              <a:rPr lang="en-US" sz="2400" dirty="0">
                <a:solidFill>
                  <a:schemeClr val="bg1"/>
                </a:solidFill>
              </a:rPr>
              <a:t>Santa Rosa Lacrosse Club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Height: </a:t>
            </a:r>
            <a:r>
              <a:rPr lang="en-US" sz="2400" dirty="0">
                <a:solidFill>
                  <a:schemeClr val="bg1"/>
                </a:solidFill>
              </a:rPr>
              <a:t>5’8″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Weight: </a:t>
            </a:r>
            <a:r>
              <a:rPr lang="en-US" sz="2400" dirty="0">
                <a:solidFill>
                  <a:schemeClr val="bg1"/>
                </a:solidFill>
              </a:rPr>
              <a:t>165 </a:t>
            </a:r>
            <a:r>
              <a:rPr lang="en-US" sz="2400" dirty="0" err="1">
                <a:solidFill>
                  <a:schemeClr val="bg1"/>
                </a:solidFill>
              </a:rPr>
              <a:t>lbs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GPA: </a:t>
            </a:r>
            <a:r>
              <a:rPr lang="en-US" sz="2400" dirty="0">
                <a:solidFill>
                  <a:schemeClr val="bg1"/>
                </a:solidFill>
              </a:rPr>
              <a:t>4.0 / SAT: 1350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Other Sports: </a:t>
            </a:r>
            <a:r>
              <a:rPr lang="en-US" sz="2400" dirty="0">
                <a:solidFill>
                  <a:schemeClr val="bg1"/>
                </a:solidFill>
              </a:rPr>
              <a:t>Varsity Wresting, Varsity Soccer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Awards: </a:t>
            </a:r>
            <a:r>
              <a:rPr lang="en-US" sz="2400" dirty="0">
                <a:solidFill>
                  <a:schemeClr val="bg1"/>
                </a:solidFill>
              </a:rPr>
              <a:t>2-time All-American, 4-time All USA West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Camps Attended: </a:t>
            </a:r>
            <a:r>
              <a:rPr lang="en-US" sz="2400" dirty="0">
                <a:solidFill>
                  <a:schemeClr val="bg1"/>
                </a:solidFill>
              </a:rPr>
              <a:t>Coach Bill </a:t>
            </a:r>
            <a:r>
              <a:rPr lang="en-US" sz="2400" dirty="0" err="1">
                <a:solidFill>
                  <a:schemeClr val="bg1"/>
                </a:solidFill>
              </a:rPr>
              <a:t>Pilat</a:t>
            </a:r>
            <a:r>
              <a:rPr lang="en-US" sz="2400" dirty="0">
                <a:solidFill>
                  <a:schemeClr val="bg1"/>
                </a:solidFill>
              </a:rPr>
              <a:t> Goalie 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Upcoming Events: </a:t>
            </a:r>
            <a:r>
              <a:rPr lang="en-US" sz="2400" dirty="0">
                <a:solidFill>
                  <a:schemeClr val="bg1"/>
                </a:solidFill>
              </a:rPr>
              <a:t>Lake Tahoe Tournament June 23rd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A83D94-0C65-E546-9EE0-F31A1988938B}"/>
              </a:ext>
            </a:extLst>
          </p:cNvPr>
          <p:cNvSpPr txBox="1"/>
          <p:nvPr/>
        </p:nvSpPr>
        <p:spPr>
          <a:xfrm>
            <a:off x="7034802" y="1042988"/>
            <a:ext cx="4836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Coach:</a:t>
            </a:r>
            <a:r>
              <a:rPr lang="en-US" sz="2400" dirty="0">
                <a:solidFill>
                  <a:schemeClr val="bg1"/>
                </a:solidFill>
              </a:rPr>
              <a:t> Coach Name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Coach Email: </a:t>
            </a:r>
            <a:r>
              <a:rPr lang="en-US" sz="2400" dirty="0" err="1">
                <a:solidFill>
                  <a:schemeClr val="bg1"/>
                </a:solidFill>
              </a:rPr>
              <a:t>Coach@coach.com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8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16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 Love of Thunder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Damon Wilson</dc:creator>
  <cp:lastModifiedBy>Damon Wilson</cp:lastModifiedBy>
  <cp:revision>5</cp:revision>
  <dcterms:created xsi:type="dcterms:W3CDTF">2018-02-21T18:16:59Z</dcterms:created>
  <dcterms:modified xsi:type="dcterms:W3CDTF">2018-02-26T12:56:37Z</dcterms:modified>
</cp:coreProperties>
</file>